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6BACF-4131-4C0B-9143-90D6B53A7C92}" type="datetimeFigureOut">
              <a:rPr lang="ru-RU" smtClean="0"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E2834-723F-4B41-8810-CEF78262EF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2019-12-27T05:17:26Z</dcterms:created>
  <dcterms:modified xsi:type="dcterms:W3CDTF">2019-12-27T05:18:10Z</dcterms:modified>
</cp:coreProperties>
</file>